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CECA-8752-4C93-BB6C-E12EE2B48490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44C4-E57D-496B-B982-00745CB9175C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CECA-8752-4C93-BB6C-E12EE2B48490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44C4-E57D-496B-B982-00745CB91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CECA-8752-4C93-BB6C-E12EE2B48490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44C4-E57D-496B-B982-00745CB91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CECA-8752-4C93-BB6C-E12EE2B48490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44C4-E57D-496B-B982-00745CB91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CECA-8752-4C93-BB6C-E12EE2B48490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44C4-E57D-496B-B982-00745CB9175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CECA-8752-4C93-BB6C-E12EE2B48490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44C4-E57D-496B-B982-00745CB91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CECA-8752-4C93-BB6C-E12EE2B48490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44C4-E57D-496B-B982-00745CB91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CECA-8752-4C93-BB6C-E12EE2B48490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44C4-E57D-496B-B982-00745CB91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CECA-8752-4C93-BB6C-E12EE2B48490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44C4-E57D-496B-B982-00745CB91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CECA-8752-4C93-BB6C-E12EE2B48490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44C4-E57D-496B-B982-00745CB9175C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CECA-8752-4C93-BB6C-E12EE2B48490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C44C4-E57D-496B-B982-00745CB9175C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3ACECA-8752-4C93-BB6C-E12EE2B48490}" type="datetimeFigureOut">
              <a:rPr lang="en-US" smtClean="0"/>
              <a:t>1/28/2013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90C44C4-E57D-496B-B982-00745CB9175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DEPRESSION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Dong min park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94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Definition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/>
          </a:bodyPr>
          <a:lstStyle/>
          <a:p>
            <a:r>
              <a:rPr lang="en-US" sz="3600" dirty="0"/>
              <a:t>Depression is a condition of mental disturbance, associated with low mood. </a:t>
            </a:r>
            <a:endParaRPr lang="en-US" sz="3600" dirty="0" smtClean="0"/>
          </a:p>
          <a:p>
            <a:r>
              <a:rPr lang="en-US" sz="3600" dirty="0"/>
              <a:t>Depression may change the way the patient view the world, in a more negative way. This not only affects the affected individual, but also the 	family, friends and personal relationship.</a:t>
            </a:r>
            <a:endParaRPr lang="en-US" sz="3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90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symptoms are the following:</a:t>
            </a:r>
          </a:p>
          <a:p>
            <a:r>
              <a:rPr lang="en-US" dirty="0"/>
              <a:t>Agitation</a:t>
            </a:r>
          </a:p>
          <a:p>
            <a:r>
              <a:rPr lang="en-US" dirty="0"/>
              <a:t>Restlessness</a:t>
            </a:r>
          </a:p>
          <a:p>
            <a:r>
              <a:rPr lang="en-US" dirty="0"/>
              <a:t>Irritability</a:t>
            </a:r>
          </a:p>
          <a:p>
            <a:r>
              <a:rPr lang="en-US" dirty="0"/>
              <a:t>Concentration difficulty</a:t>
            </a:r>
          </a:p>
          <a:p>
            <a:r>
              <a:rPr lang="en-US" dirty="0"/>
              <a:t>Isolation from society</a:t>
            </a:r>
          </a:p>
          <a:p>
            <a:r>
              <a:rPr lang="en-US" dirty="0"/>
              <a:t>Loss or gain in weight and appetite</a:t>
            </a:r>
          </a:p>
          <a:p>
            <a:r>
              <a:rPr lang="en-US" dirty="0"/>
              <a:t>Feeling of worthlessness</a:t>
            </a:r>
          </a:p>
          <a:p>
            <a:r>
              <a:rPr lang="en-US" dirty="0"/>
              <a:t>Suicidal attempts</a:t>
            </a:r>
          </a:p>
          <a:p>
            <a:r>
              <a:rPr lang="en-US" dirty="0"/>
              <a:t>Sleeping problem</a:t>
            </a:r>
          </a:p>
          <a:p>
            <a:r>
              <a:rPr lang="en-US" dirty="0"/>
              <a:t>Lack of energy and hope</a:t>
            </a:r>
          </a:p>
        </p:txBody>
      </p:sp>
    </p:spTree>
    <p:extLst>
      <p:ext uri="{BB962C8B-B14F-4D97-AF65-F5344CB8AC3E}">
        <p14:creationId xmlns:p14="http://schemas.microsoft.com/office/powerpoint/2010/main" val="250011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biological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/>
          </a:bodyPr>
          <a:lstStyle/>
          <a:p>
            <a:r>
              <a:rPr lang="en-US" sz="3200" dirty="0"/>
              <a:t>The biological theory of why depression happen is due to monoamine deficiency, simply put, a chemical imbalance</a:t>
            </a:r>
            <a:r>
              <a:rPr lang="en-US" sz="3200" dirty="0" smtClean="0"/>
              <a:t>.</a:t>
            </a:r>
          </a:p>
          <a:p>
            <a:endParaRPr lang="en-US" sz="3200" dirty="0"/>
          </a:p>
          <a:p>
            <a:r>
              <a:rPr lang="en-US" sz="3200" dirty="0" smtClean="0"/>
              <a:t>Treatment: use anti-depressants such as TCA, MAOI, SSRI, and SNRI.</a:t>
            </a:r>
          </a:p>
        </p:txBody>
      </p:sp>
    </p:spTree>
    <p:extLst>
      <p:ext uri="{BB962C8B-B14F-4D97-AF65-F5344CB8AC3E}">
        <p14:creationId xmlns:p14="http://schemas.microsoft.com/office/powerpoint/2010/main" val="292248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psychological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/>
          </a:bodyPr>
          <a:lstStyle/>
          <a:p>
            <a:r>
              <a:rPr lang="en-US" sz="3200" dirty="0"/>
              <a:t>The psychological theory is that low self-esteem, self-depressive, self-defeating, distorted thinking, negative self-concepts, and a lack of self-efficacy can cause depression</a:t>
            </a:r>
            <a:r>
              <a:rPr lang="en-US" sz="3200" dirty="0" smtClean="0"/>
              <a:t>.</a:t>
            </a:r>
          </a:p>
          <a:p>
            <a:endParaRPr lang="en-US" sz="3200" dirty="0"/>
          </a:p>
          <a:p>
            <a:r>
              <a:rPr lang="en-US" sz="3200" dirty="0" smtClean="0"/>
              <a:t>Treatment: therapy such as cognitive behavior therapy, interpersonal therapy, counseling, narrative therapy, and positive psychology.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145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The socio/cultural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3200" dirty="0"/>
              <a:t>The social theory is that wrong parenting, poverty, social isolation and such stress causing environment can cause depression</a:t>
            </a:r>
            <a:r>
              <a:rPr lang="en-US" sz="3200" dirty="0" smtClean="0"/>
              <a:t>.</a:t>
            </a:r>
          </a:p>
          <a:p>
            <a:endParaRPr lang="en-US" sz="3200" dirty="0"/>
          </a:p>
          <a:p>
            <a:r>
              <a:rPr lang="en-US" sz="3200" dirty="0" smtClean="0"/>
              <a:t>Treatment: Social support from family and friends by showing no discouragement and being kind </a:t>
            </a:r>
            <a:r>
              <a:rPr lang="en-US" sz="3200" smtClean="0"/>
              <a:t>and understanding.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6083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23</TotalTime>
  <Words>211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Thatch</vt:lpstr>
      <vt:lpstr>DEPRESSION </vt:lpstr>
      <vt:lpstr>Definition</vt:lpstr>
      <vt:lpstr>Symptoms</vt:lpstr>
      <vt:lpstr>The biological theory</vt:lpstr>
      <vt:lpstr>The psychological theory</vt:lpstr>
      <vt:lpstr>The socio/cultural theory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DEPRESSION</dc:title>
  <dc:creator>Dong Min Park</dc:creator>
  <cp:lastModifiedBy>Dong Min Park</cp:lastModifiedBy>
  <cp:revision>3</cp:revision>
  <dcterms:created xsi:type="dcterms:W3CDTF">2013-01-28T02:12:25Z</dcterms:created>
  <dcterms:modified xsi:type="dcterms:W3CDTF">2013-01-28T02:36:15Z</dcterms:modified>
</cp:coreProperties>
</file>